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A3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485184B-B024-4FE0-B8CB-7348CA20076D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B37D8B6-D1B8-4B51-8279-4EEED3928D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Simplifying Variable Expressions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2-3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variable – a letter that stands for a number</a:t>
            </a:r>
          </a:p>
          <a:p>
            <a:r>
              <a:rPr lang="en-US" dirty="0" smtClean="0"/>
              <a:t>2.  variable expression – a math phrase that uses variables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term – a number or combination of a variable and a number</a:t>
            </a:r>
          </a:p>
          <a:p>
            <a:r>
              <a:rPr lang="en-US" dirty="0" smtClean="0"/>
              <a:t>2.  constant – a number (not a variable)</a:t>
            </a:r>
          </a:p>
          <a:p>
            <a:r>
              <a:rPr lang="en-US" dirty="0" smtClean="0"/>
              <a:t>3.  coefficient – a number that comes in front of a variable</a:t>
            </a:r>
          </a:p>
          <a:p>
            <a:r>
              <a:rPr lang="en-US" dirty="0" smtClean="0"/>
              <a:t>4.  like terms – numbers that have the same variable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I.  Identifying parts of a variable expression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7a + 4a + 3b – 6 </a:t>
            </a:r>
            <a:endParaRPr lang="en-US" sz="5400" dirty="0"/>
          </a:p>
        </p:txBody>
      </p:sp>
      <p:sp>
        <p:nvSpPr>
          <p:cNvPr id="3" name="Oval 2"/>
          <p:cNvSpPr/>
          <p:nvPr/>
        </p:nvSpPr>
        <p:spPr>
          <a:xfrm>
            <a:off x="1752600" y="2362200"/>
            <a:ext cx="457200" cy="76200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362200"/>
            <a:ext cx="4810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316884"/>
            <a:ext cx="481013" cy="78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>
            <a:stCxn id="3" idx="4"/>
          </p:cNvCxnSpPr>
          <p:nvPr/>
        </p:nvCxnSpPr>
        <p:spPr>
          <a:xfrm flipH="1">
            <a:off x="1371600" y="3124200"/>
            <a:ext cx="6096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371600" y="3102697"/>
            <a:ext cx="2286000" cy="1164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371600" y="3102697"/>
            <a:ext cx="4038600" cy="1164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0100" y="4354057"/>
            <a:ext cx="232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COEFFICIENTS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400800" y="2362200"/>
            <a:ext cx="1143000" cy="785813"/>
          </a:xfrm>
          <a:prstGeom prst="ellipse">
            <a:avLst/>
          </a:prstGeom>
          <a:noFill/>
          <a:ln w="539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2" idx="4"/>
          </p:cNvCxnSpPr>
          <p:nvPr/>
        </p:nvCxnSpPr>
        <p:spPr>
          <a:xfrm>
            <a:off x="6972300" y="3148013"/>
            <a:ext cx="723900" cy="547687"/>
          </a:xfrm>
          <a:prstGeom prst="line">
            <a:avLst/>
          </a:prstGeom>
          <a:ln w="222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05600" y="36957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CONSTANT</a:t>
            </a:r>
            <a:endParaRPr lang="en-US" dirty="0">
              <a:solidFill>
                <a:srgbClr val="7030A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1752600" y="3148013"/>
            <a:ext cx="762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19998" y="3150217"/>
            <a:ext cx="762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10200" y="3147942"/>
            <a:ext cx="762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00" y="3150217"/>
            <a:ext cx="762000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533934" y="1371600"/>
            <a:ext cx="799532" cy="1040642"/>
          </a:xfrm>
          <a:prstGeom prst="line">
            <a:avLst/>
          </a:prstGeom>
          <a:ln w="31750">
            <a:solidFill>
              <a:srgbClr val="22A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000998" y="3150217"/>
            <a:ext cx="190002" cy="16655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191000" y="3150217"/>
            <a:ext cx="1383506" cy="16655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191000" y="3150217"/>
            <a:ext cx="2895600" cy="16655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1600200" y="2316884"/>
            <a:ext cx="1143000" cy="833333"/>
          </a:xfrm>
          <a:prstGeom prst="ellipse">
            <a:avLst/>
          </a:prstGeom>
          <a:noFill/>
          <a:ln w="41275">
            <a:solidFill>
              <a:srgbClr val="22A3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333466" y="2338439"/>
            <a:ext cx="1143000" cy="833333"/>
          </a:xfrm>
          <a:prstGeom prst="ellipse">
            <a:avLst/>
          </a:prstGeom>
          <a:noFill/>
          <a:ln w="41275">
            <a:solidFill>
              <a:srgbClr val="22A3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3333466" y="1371600"/>
            <a:ext cx="571500" cy="975991"/>
          </a:xfrm>
          <a:prstGeom prst="line">
            <a:avLst/>
          </a:prstGeom>
          <a:ln w="31750">
            <a:solidFill>
              <a:srgbClr val="22A3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22947" y="866717"/>
            <a:ext cx="2711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22A30D"/>
                </a:solidFill>
              </a:rPr>
              <a:t>LIKE TERMS</a:t>
            </a:r>
            <a:endParaRPr lang="en-US" dirty="0">
              <a:solidFill>
                <a:srgbClr val="22A30D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57600" y="4815722"/>
            <a:ext cx="1916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TERMS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2362200" y="3171772"/>
            <a:ext cx="1828800" cy="1643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11" grpId="0"/>
      <p:bldP spid="12" grpId="0" animBg="1"/>
      <p:bldP spid="15" grpId="0"/>
      <p:bldP spid="29" grpId="0" animBg="1"/>
      <p:bldP spid="32" grpId="0" animBg="1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*if a variable has no number in front of it, the coefficient is automatically 1.</a:t>
            </a:r>
          </a:p>
          <a:p>
            <a:r>
              <a:rPr lang="en-US" dirty="0" smtClean="0"/>
              <a:t>*if a variable is over a fraction bar, the fraction is the coefficient.</a:t>
            </a:r>
          </a:p>
          <a:p>
            <a:r>
              <a:rPr lang="en-US" dirty="0" smtClean="0"/>
              <a:t>*always keep the sign in front of the number or variable with it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the coefficients, the like terms, and the constants: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3m – 2n + n – 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Coefficients –     3, -2, 1</a:t>
            </a:r>
          </a:p>
          <a:p>
            <a:pPr>
              <a:buNone/>
            </a:pPr>
            <a:r>
              <a:rPr lang="en-US" dirty="0" smtClean="0"/>
              <a:t>Like terms -       -2n, n</a:t>
            </a:r>
          </a:p>
          <a:p>
            <a:pPr>
              <a:buNone/>
            </a:pPr>
            <a:r>
              <a:rPr lang="en-US" dirty="0" smtClean="0"/>
              <a:t>Constants -       -4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382000" cy="24048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To simplify variable expressions, you should combine the like terms together</a:t>
            </a:r>
          </a:p>
          <a:p>
            <a:r>
              <a:rPr lang="en-US" dirty="0" smtClean="0"/>
              <a:t>Sometimes you will have to rearrange the problem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   5y +2y + 6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II.  Simplifying variable expressions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43000" y="3352800"/>
            <a:ext cx="304800" cy="381000"/>
          </a:xfrm>
          <a:prstGeom prst="ellipse">
            <a:avLst/>
          </a:prstGeom>
          <a:noFill/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28800" y="3352800"/>
            <a:ext cx="304800" cy="381000"/>
          </a:xfrm>
          <a:prstGeom prst="ellipse">
            <a:avLst/>
          </a:prstGeom>
          <a:noFill/>
          <a:ln w="25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295400" y="37338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95400" y="3695700"/>
            <a:ext cx="609600" cy="49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90600" y="4191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7y + 6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 animBg="1"/>
      <p:bldP spid="5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1.)   8m + 3 + 4m – 5y</a:t>
            </a:r>
          </a:p>
          <a:p>
            <a:endParaRPr lang="en-US" dirty="0"/>
          </a:p>
          <a:p>
            <a:r>
              <a:rPr lang="en-US" dirty="0" smtClean="0"/>
              <a:t>2.)  15 + 7z – 4z + 9z</a:t>
            </a:r>
          </a:p>
          <a:p>
            <a:endParaRPr lang="en-US" dirty="0"/>
          </a:p>
          <a:p>
            <a:r>
              <a:rPr lang="en-US" dirty="0" smtClean="0"/>
              <a:t>3.)  17a – 8b + 22a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04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331</TotalTime>
  <Words>221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Simplifying Variable Expressions</vt:lpstr>
      <vt:lpstr>Vocabulary…</vt:lpstr>
      <vt:lpstr>I.  Identifying parts of a variable expression</vt:lpstr>
      <vt:lpstr>PowerPoint Presentation</vt:lpstr>
      <vt:lpstr>PowerPoint Presentation</vt:lpstr>
      <vt:lpstr>Example…</vt:lpstr>
      <vt:lpstr>II.  Simplifying variable expressions</vt:lpstr>
      <vt:lpstr>Examples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Simplifying Variable Expressions</dc:title>
  <dc:creator>User</dc:creator>
  <cp:lastModifiedBy>User</cp:lastModifiedBy>
  <cp:revision>10</cp:revision>
  <dcterms:created xsi:type="dcterms:W3CDTF">2012-01-31T13:20:12Z</dcterms:created>
  <dcterms:modified xsi:type="dcterms:W3CDTF">2016-01-27T18:20:17Z</dcterms:modified>
</cp:coreProperties>
</file>